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2"/>
  </p:notesMasterIdLst>
  <p:handoutMasterIdLst>
    <p:handoutMasterId r:id="rId13"/>
  </p:handoutMasterIdLst>
  <p:sldIdLst>
    <p:sldId id="256" r:id="rId3"/>
    <p:sldId id="278" r:id="rId4"/>
    <p:sldId id="279" r:id="rId5"/>
    <p:sldId id="275" r:id="rId6"/>
    <p:sldId id="274" r:id="rId7"/>
    <p:sldId id="280" r:id="rId8"/>
    <p:sldId id="273" r:id="rId9"/>
    <p:sldId id="281" r:id="rId10"/>
    <p:sldId id="276" r:id="rId1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D6ADC5-7473-4FE8-AE4E-A7F34384496F}" v="72" dt="2017-09-02T10:37:54.287"/>
    <p1510:client id="{FDEC9334-70BD-44C5-A000-9D113C819B08}" v="42" dt="2017-09-02T10:36:24.4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howGuides="1">
      <p:cViewPr varScale="1">
        <p:scale>
          <a:sx n="50" d="100"/>
          <a:sy n="50" d="100"/>
        </p:scale>
        <p:origin x="590" y="43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2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E8CFEF-1BAE-4750-864E-FF02826B26CA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4B8F2BB-D005-4E5F-A043-64CDD24D04CE}">
      <dgm:prSet phldrT="[文字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TW" altLang="en-US" sz="2000" dirty="0"/>
            <a:t>影像辨識與合成讓畫作更生動</a:t>
          </a:r>
          <a:endParaRPr lang="zh-TW" altLang="en-US" sz="2000" dirty="0">
            <a:latin typeface="+mn-ea"/>
            <a:ea typeface="+mn-ea"/>
          </a:endParaRPr>
        </a:p>
      </dgm:t>
    </dgm:pt>
    <dgm:pt modelId="{5802B142-7985-47C1-8317-EC85A38DA588}" type="parTrans" cxnId="{BBA6D096-9F3D-4171-A0FD-AA25FA1C6D63}">
      <dgm:prSet/>
      <dgm:spPr/>
      <dgm:t>
        <a:bodyPr/>
        <a:lstStyle/>
        <a:p>
          <a:endParaRPr lang="zh-TW" altLang="en-US"/>
        </a:p>
      </dgm:t>
    </dgm:pt>
    <dgm:pt modelId="{DEE09E24-9BB7-4FCC-AFE4-4F5A169B94D9}" type="sibTrans" cxnId="{BBA6D096-9F3D-4171-A0FD-AA25FA1C6D63}">
      <dgm:prSet/>
      <dgm:spPr/>
      <dgm:t>
        <a:bodyPr/>
        <a:lstStyle/>
        <a:p>
          <a:endParaRPr lang="zh-TW" altLang="en-US"/>
        </a:p>
      </dgm:t>
    </dgm:pt>
    <dgm:pt modelId="{F06E115B-B4A0-4D81-A06F-D9777F8EFE7E}">
      <dgm:prSet phldrT="[文字]"/>
      <dgm:spPr/>
      <dgm:t>
        <a:bodyPr/>
        <a:lstStyle/>
        <a:p>
          <a:r>
            <a:rPr lang="zh-TW" altLang="en-US" dirty="0"/>
            <a:t> </a:t>
          </a:r>
        </a:p>
      </dgm:t>
    </dgm:pt>
    <dgm:pt modelId="{F1DD380B-E611-42A9-A2D4-1CCEDB67417D}" type="parTrans" cxnId="{DA6C3E15-8ED0-41CC-9293-85A1BD66D494}">
      <dgm:prSet/>
      <dgm:spPr/>
      <dgm:t>
        <a:bodyPr/>
        <a:lstStyle/>
        <a:p>
          <a:endParaRPr lang="zh-TW" altLang="en-US"/>
        </a:p>
      </dgm:t>
    </dgm:pt>
    <dgm:pt modelId="{75A0A64D-60E2-452E-9FF8-1238EBC30C14}" type="sibTrans" cxnId="{DA6C3E15-8ED0-41CC-9293-85A1BD66D494}">
      <dgm:prSet/>
      <dgm:spPr/>
      <dgm:t>
        <a:bodyPr/>
        <a:lstStyle/>
        <a:p>
          <a:endParaRPr lang="zh-TW" altLang="en-US"/>
        </a:p>
      </dgm:t>
    </dgm:pt>
    <dgm:pt modelId="{502D5EF0-80D2-4B1F-B76F-F1C207C24B2E}">
      <dgm:prSet phldrT="[文字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TW" altLang="en-US" sz="2000" dirty="0">
              <a:latin typeface="+mn-ea"/>
              <a:ea typeface="+mn-ea"/>
            </a:rPr>
            <a:t>結合故宮</a:t>
          </a:r>
          <a:r>
            <a:rPr lang="en-US" altLang="zh-TW" sz="2000" dirty="0" err="1">
              <a:latin typeface="+mn-ea"/>
              <a:ea typeface="+mn-ea"/>
            </a:rPr>
            <a:t>OpenAPI</a:t>
          </a:r>
          <a:r>
            <a:rPr lang="zh-TW" altLang="en-US" sz="2000" dirty="0">
              <a:latin typeface="+mn-ea"/>
              <a:ea typeface="+mn-ea"/>
            </a:rPr>
            <a:t>讓使用者瞭解畫作</a:t>
          </a:r>
        </a:p>
      </dgm:t>
    </dgm:pt>
    <dgm:pt modelId="{8CD6D1A7-C814-4078-988E-314AA9F0B749}" type="parTrans" cxnId="{CD4538C8-CE35-4179-AFCB-75098438AD1A}">
      <dgm:prSet/>
      <dgm:spPr/>
      <dgm:t>
        <a:bodyPr/>
        <a:lstStyle/>
        <a:p>
          <a:endParaRPr lang="zh-TW" altLang="en-US"/>
        </a:p>
      </dgm:t>
    </dgm:pt>
    <dgm:pt modelId="{4D894BCC-8257-4B6E-876D-12492E3A118E}" type="sibTrans" cxnId="{CD4538C8-CE35-4179-AFCB-75098438AD1A}">
      <dgm:prSet/>
      <dgm:spPr/>
      <dgm:t>
        <a:bodyPr/>
        <a:lstStyle/>
        <a:p>
          <a:endParaRPr lang="zh-TW" altLang="en-US"/>
        </a:p>
      </dgm:t>
    </dgm:pt>
    <dgm:pt modelId="{2EF1F3F2-936D-4FFD-8F1E-2A8475AB168A}">
      <dgm:prSet phldrT="[文字]"/>
      <dgm:spPr/>
      <dgm:t>
        <a:bodyPr/>
        <a:lstStyle/>
        <a:p>
          <a:r>
            <a:rPr lang="zh-TW" altLang="en-US" dirty="0"/>
            <a:t> </a:t>
          </a:r>
        </a:p>
      </dgm:t>
    </dgm:pt>
    <dgm:pt modelId="{ED25A647-F69B-43BF-9FA5-44F2DE2EA1AF}" type="parTrans" cxnId="{F2EF7284-7503-4F0E-81EC-48F9F971DB8E}">
      <dgm:prSet/>
      <dgm:spPr/>
      <dgm:t>
        <a:bodyPr/>
        <a:lstStyle/>
        <a:p>
          <a:endParaRPr lang="zh-TW" altLang="en-US"/>
        </a:p>
      </dgm:t>
    </dgm:pt>
    <dgm:pt modelId="{D873014F-A045-4D40-B6B6-65046E5E790B}" type="sibTrans" cxnId="{F2EF7284-7503-4F0E-81EC-48F9F971DB8E}">
      <dgm:prSet/>
      <dgm:spPr/>
      <dgm:t>
        <a:bodyPr/>
        <a:lstStyle/>
        <a:p>
          <a:endParaRPr lang="zh-TW" altLang="en-US"/>
        </a:p>
      </dgm:t>
    </dgm:pt>
    <dgm:pt modelId="{E5134015-C817-49DF-A112-66C9E241FE93}">
      <dgm:prSet phldrT="[文字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TW" altLang="en-US" sz="2000" dirty="0">
              <a:latin typeface="+mn-ea"/>
              <a:ea typeface="+mn-ea"/>
            </a:rPr>
            <a:t>使用故宮</a:t>
          </a:r>
          <a:r>
            <a:rPr lang="en-US" altLang="zh-TW" sz="2000" dirty="0" err="1">
              <a:latin typeface="+mn-ea"/>
              <a:ea typeface="+mn-ea"/>
            </a:rPr>
            <a:t>OpenData</a:t>
          </a:r>
          <a:r>
            <a:rPr lang="zh-TW" altLang="en-US" sz="2000" dirty="0">
              <a:latin typeface="+mn-ea"/>
              <a:ea typeface="+mn-ea"/>
            </a:rPr>
            <a:t>呈現作品</a:t>
          </a:r>
        </a:p>
      </dgm:t>
    </dgm:pt>
    <dgm:pt modelId="{18EA3D85-0396-4E4A-9B78-A198DC1F825F}" type="parTrans" cxnId="{603EB89C-E02D-4B4D-ABBC-2B7A846B875A}">
      <dgm:prSet/>
      <dgm:spPr/>
      <dgm:t>
        <a:bodyPr/>
        <a:lstStyle/>
        <a:p>
          <a:endParaRPr lang="zh-TW" altLang="en-US"/>
        </a:p>
      </dgm:t>
    </dgm:pt>
    <dgm:pt modelId="{E2C53A2E-1539-451C-9946-5E2B3770F1B3}" type="sibTrans" cxnId="{603EB89C-E02D-4B4D-ABBC-2B7A846B875A}">
      <dgm:prSet/>
      <dgm:spPr/>
      <dgm:t>
        <a:bodyPr/>
        <a:lstStyle/>
        <a:p>
          <a:endParaRPr lang="zh-TW" altLang="en-US"/>
        </a:p>
      </dgm:t>
    </dgm:pt>
    <dgm:pt modelId="{C27FDD4D-2209-4901-B747-33A63B93E956}">
      <dgm:prSet phldrT="[文字]"/>
      <dgm:spPr/>
      <dgm:t>
        <a:bodyPr/>
        <a:lstStyle/>
        <a:p>
          <a:r>
            <a:rPr lang="zh-TW" altLang="en-US"/>
            <a:t> </a:t>
          </a:r>
          <a:endParaRPr lang="zh-TW" altLang="en-US" dirty="0"/>
        </a:p>
      </dgm:t>
    </dgm:pt>
    <dgm:pt modelId="{5AF0DB05-5509-4EDF-9D09-7ABBD23AD3AE}" type="sibTrans" cxnId="{1A971A3A-5EE7-4439-AE76-4C6BEB695FA3}">
      <dgm:prSet/>
      <dgm:spPr/>
      <dgm:t>
        <a:bodyPr/>
        <a:lstStyle/>
        <a:p>
          <a:endParaRPr lang="zh-TW" altLang="en-US"/>
        </a:p>
      </dgm:t>
    </dgm:pt>
    <dgm:pt modelId="{E82FFF84-CD80-4620-B1C1-0C4527F9F87E}" type="parTrans" cxnId="{1A971A3A-5EE7-4439-AE76-4C6BEB695FA3}">
      <dgm:prSet/>
      <dgm:spPr/>
      <dgm:t>
        <a:bodyPr/>
        <a:lstStyle/>
        <a:p>
          <a:endParaRPr lang="zh-TW" altLang="en-US"/>
        </a:p>
      </dgm:t>
    </dgm:pt>
    <dgm:pt modelId="{CEBE2213-0A9B-4701-B8A4-C87BAF3276F5}" type="pres">
      <dgm:prSet presAssocID="{23E8CFEF-1BAE-4750-864E-FF02826B26CA}" presName="linearFlow" presStyleCnt="0">
        <dgm:presLayoutVars>
          <dgm:dir/>
          <dgm:animLvl val="lvl"/>
          <dgm:resizeHandles val="exact"/>
        </dgm:presLayoutVars>
      </dgm:prSet>
      <dgm:spPr/>
    </dgm:pt>
    <dgm:pt modelId="{97AEF4D9-0BB7-4CEF-823F-83043453AC3F}" type="pres">
      <dgm:prSet presAssocID="{C27FDD4D-2209-4901-B747-33A63B93E956}" presName="composite" presStyleCnt="0"/>
      <dgm:spPr/>
    </dgm:pt>
    <dgm:pt modelId="{39ED7EBF-0F31-4C21-85FD-0CBA63B37204}" type="pres">
      <dgm:prSet presAssocID="{C27FDD4D-2209-4901-B747-33A63B93E95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57789B41-BFB2-400C-9580-B117C1B17D42}" type="pres">
      <dgm:prSet presAssocID="{C27FDD4D-2209-4901-B747-33A63B93E956}" presName="descendantText" presStyleLbl="alignAcc1" presStyleIdx="0" presStyleCnt="3">
        <dgm:presLayoutVars>
          <dgm:bulletEnabled val="1"/>
        </dgm:presLayoutVars>
      </dgm:prSet>
      <dgm:spPr/>
    </dgm:pt>
    <dgm:pt modelId="{2A502B1C-686A-4D63-A9DF-3AF65007EBFF}" type="pres">
      <dgm:prSet presAssocID="{5AF0DB05-5509-4EDF-9D09-7ABBD23AD3AE}" presName="sp" presStyleCnt="0"/>
      <dgm:spPr/>
    </dgm:pt>
    <dgm:pt modelId="{1359A266-833C-4997-8322-CF28983331E1}" type="pres">
      <dgm:prSet presAssocID="{F06E115B-B4A0-4D81-A06F-D9777F8EFE7E}" presName="composite" presStyleCnt="0"/>
      <dgm:spPr/>
    </dgm:pt>
    <dgm:pt modelId="{47C7FD66-A3E5-460A-BC26-31033D6C7559}" type="pres">
      <dgm:prSet presAssocID="{F06E115B-B4A0-4D81-A06F-D9777F8EFE7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44720D9-2883-4935-A3F2-044F7746E085}" type="pres">
      <dgm:prSet presAssocID="{F06E115B-B4A0-4D81-A06F-D9777F8EFE7E}" presName="descendantText" presStyleLbl="alignAcc1" presStyleIdx="1" presStyleCnt="3">
        <dgm:presLayoutVars>
          <dgm:bulletEnabled val="1"/>
        </dgm:presLayoutVars>
      </dgm:prSet>
      <dgm:spPr/>
    </dgm:pt>
    <dgm:pt modelId="{C3026B4F-A036-4C67-A77A-92FE8E2A56C7}" type="pres">
      <dgm:prSet presAssocID="{75A0A64D-60E2-452E-9FF8-1238EBC30C14}" presName="sp" presStyleCnt="0"/>
      <dgm:spPr/>
    </dgm:pt>
    <dgm:pt modelId="{4E5638FF-22F4-4818-B2C3-BACE3476A005}" type="pres">
      <dgm:prSet presAssocID="{2EF1F3F2-936D-4FFD-8F1E-2A8475AB168A}" presName="composite" presStyleCnt="0"/>
      <dgm:spPr/>
    </dgm:pt>
    <dgm:pt modelId="{379681FB-6246-4797-B8E8-800846B17B6A}" type="pres">
      <dgm:prSet presAssocID="{2EF1F3F2-936D-4FFD-8F1E-2A8475AB168A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495485E-59D6-4243-B0E9-1D1730051FCF}" type="pres">
      <dgm:prSet presAssocID="{2EF1F3F2-936D-4FFD-8F1E-2A8475AB168A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DA6C3E15-8ED0-41CC-9293-85A1BD66D494}" srcId="{23E8CFEF-1BAE-4750-864E-FF02826B26CA}" destId="{F06E115B-B4A0-4D81-A06F-D9777F8EFE7E}" srcOrd="1" destOrd="0" parTransId="{F1DD380B-E611-42A9-A2D4-1CCEDB67417D}" sibTransId="{75A0A64D-60E2-452E-9FF8-1238EBC30C14}"/>
    <dgm:cxn modelId="{A1DFBC16-AD3F-4EA3-970E-17AB0C162AD3}" type="presOf" srcId="{E5134015-C817-49DF-A112-66C9E241FE93}" destId="{D495485E-59D6-4243-B0E9-1D1730051FCF}" srcOrd="0" destOrd="0" presId="urn:microsoft.com/office/officeart/2005/8/layout/chevron2"/>
    <dgm:cxn modelId="{02C2B037-6273-484C-A300-E552E6D72213}" type="presOf" srcId="{04B8F2BB-D005-4E5F-A043-64CDD24D04CE}" destId="{57789B41-BFB2-400C-9580-B117C1B17D42}" srcOrd="0" destOrd="0" presId="urn:microsoft.com/office/officeart/2005/8/layout/chevron2"/>
    <dgm:cxn modelId="{1A971A3A-5EE7-4439-AE76-4C6BEB695FA3}" srcId="{23E8CFEF-1BAE-4750-864E-FF02826B26CA}" destId="{C27FDD4D-2209-4901-B747-33A63B93E956}" srcOrd="0" destOrd="0" parTransId="{E82FFF84-CD80-4620-B1C1-0C4527F9F87E}" sibTransId="{5AF0DB05-5509-4EDF-9D09-7ABBD23AD3AE}"/>
    <dgm:cxn modelId="{8EC82A45-E28A-49A6-B117-B9A716C2CC1E}" type="presOf" srcId="{502D5EF0-80D2-4B1F-B76F-F1C207C24B2E}" destId="{644720D9-2883-4935-A3F2-044F7746E085}" srcOrd="0" destOrd="0" presId="urn:microsoft.com/office/officeart/2005/8/layout/chevron2"/>
    <dgm:cxn modelId="{15627E65-72F5-40D5-B5BC-FA22FB418854}" type="presOf" srcId="{C27FDD4D-2209-4901-B747-33A63B93E956}" destId="{39ED7EBF-0F31-4C21-85FD-0CBA63B37204}" srcOrd="0" destOrd="0" presId="urn:microsoft.com/office/officeart/2005/8/layout/chevron2"/>
    <dgm:cxn modelId="{F2EF7284-7503-4F0E-81EC-48F9F971DB8E}" srcId="{23E8CFEF-1BAE-4750-864E-FF02826B26CA}" destId="{2EF1F3F2-936D-4FFD-8F1E-2A8475AB168A}" srcOrd="2" destOrd="0" parTransId="{ED25A647-F69B-43BF-9FA5-44F2DE2EA1AF}" sibTransId="{D873014F-A045-4D40-B6B6-65046E5E790B}"/>
    <dgm:cxn modelId="{7FA1888F-2622-458D-8D5E-B065CE79B812}" type="presOf" srcId="{23E8CFEF-1BAE-4750-864E-FF02826B26CA}" destId="{CEBE2213-0A9B-4701-B8A4-C87BAF3276F5}" srcOrd="0" destOrd="0" presId="urn:microsoft.com/office/officeart/2005/8/layout/chevron2"/>
    <dgm:cxn modelId="{1CC57E95-9095-4EDC-B581-6BB67184C5E9}" type="presOf" srcId="{2EF1F3F2-936D-4FFD-8F1E-2A8475AB168A}" destId="{379681FB-6246-4797-B8E8-800846B17B6A}" srcOrd="0" destOrd="0" presId="urn:microsoft.com/office/officeart/2005/8/layout/chevron2"/>
    <dgm:cxn modelId="{BBA6D096-9F3D-4171-A0FD-AA25FA1C6D63}" srcId="{C27FDD4D-2209-4901-B747-33A63B93E956}" destId="{04B8F2BB-D005-4E5F-A043-64CDD24D04CE}" srcOrd="0" destOrd="0" parTransId="{5802B142-7985-47C1-8317-EC85A38DA588}" sibTransId="{DEE09E24-9BB7-4FCC-AFE4-4F5A169B94D9}"/>
    <dgm:cxn modelId="{603EB89C-E02D-4B4D-ABBC-2B7A846B875A}" srcId="{2EF1F3F2-936D-4FFD-8F1E-2A8475AB168A}" destId="{E5134015-C817-49DF-A112-66C9E241FE93}" srcOrd="0" destOrd="0" parTransId="{18EA3D85-0396-4E4A-9B78-A198DC1F825F}" sibTransId="{E2C53A2E-1539-451C-9946-5E2B3770F1B3}"/>
    <dgm:cxn modelId="{D3C623AC-9FFC-4281-B1F1-6F151F96EB7C}" type="presOf" srcId="{F06E115B-B4A0-4D81-A06F-D9777F8EFE7E}" destId="{47C7FD66-A3E5-460A-BC26-31033D6C7559}" srcOrd="0" destOrd="0" presId="urn:microsoft.com/office/officeart/2005/8/layout/chevron2"/>
    <dgm:cxn modelId="{CD4538C8-CE35-4179-AFCB-75098438AD1A}" srcId="{F06E115B-B4A0-4D81-A06F-D9777F8EFE7E}" destId="{502D5EF0-80D2-4B1F-B76F-F1C207C24B2E}" srcOrd="0" destOrd="0" parTransId="{8CD6D1A7-C814-4078-988E-314AA9F0B749}" sibTransId="{4D894BCC-8257-4B6E-876D-12492E3A118E}"/>
    <dgm:cxn modelId="{E760F12B-7C2F-429C-B49A-28BCCE793575}" type="presParOf" srcId="{CEBE2213-0A9B-4701-B8A4-C87BAF3276F5}" destId="{97AEF4D9-0BB7-4CEF-823F-83043453AC3F}" srcOrd="0" destOrd="0" presId="urn:microsoft.com/office/officeart/2005/8/layout/chevron2"/>
    <dgm:cxn modelId="{2D564B13-DE13-4A59-B105-A6FD95686152}" type="presParOf" srcId="{97AEF4D9-0BB7-4CEF-823F-83043453AC3F}" destId="{39ED7EBF-0F31-4C21-85FD-0CBA63B37204}" srcOrd="0" destOrd="0" presId="urn:microsoft.com/office/officeart/2005/8/layout/chevron2"/>
    <dgm:cxn modelId="{AD309AA3-3909-43A8-A462-F69373CCAF76}" type="presParOf" srcId="{97AEF4D9-0BB7-4CEF-823F-83043453AC3F}" destId="{57789B41-BFB2-400C-9580-B117C1B17D42}" srcOrd="1" destOrd="0" presId="urn:microsoft.com/office/officeart/2005/8/layout/chevron2"/>
    <dgm:cxn modelId="{642B887F-6BAF-4FDD-9A88-032879E1667A}" type="presParOf" srcId="{CEBE2213-0A9B-4701-B8A4-C87BAF3276F5}" destId="{2A502B1C-686A-4D63-A9DF-3AF65007EBFF}" srcOrd="1" destOrd="0" presId="urn:microsoft.com/office/officeart/2005/8/layout/chevron2"/>
    <dgm:cxn modelId="{D1E6ECB1-162B-4AAF-AEE7-B39BA54EA0D0}" type="presParOf" srcId="{CEBE2213-0A9B-4701-B8A4-C87BAF3276F5}" destId="{1359A266-833C-4997-8322-CF28983331E1}" srcOrd="2" destOrd="0" presId="urn:microsoft.com/office/officeart/2005/8/layout/chevron2"/>
    <dgm:cxn modelId="{D3A585B7-9E78-4ABA-BE06-E01EC7892161}" type="presParOf" srcId="{1359A266-833C-4997-8322-CF28983331E1}" destId="{47C7FD66-A3E5-460A-BC26-31033D6C7559}" srcOrd="0" destOrd="0" presId="urn:microsoft.com/office/officeart/2005/8/layout/chevron2"/>
    <dgm:cxn modelId="{EA46A0E4-A827-458C-BBD8-2E0E9F5EADC3}" type="presParOf" srcId="{1359A266-833C-4997-8322-CF28983331E1}" destId="{644720D9-2883-4935-A3F2-044F7746E085}" srcOrd="1" destOrd="0" presId="urn:microsoft.com/office/officeart/2005/8/layout/chevron2"/>
    <dgm:cxn modelId="{E80DA9C5-550E-4728-B2E1-A48EDBF6EAF3}" type="presParOf" srcId="{CEBE2213-0A9B-4701-B8A4-C87BAF3276F5}" destId="{C3026B4F-A036-4C67-A77A-92FE8E2A56C7}" srcOrd="3" destOrd="0" presId="urn:microsoft.com/office/officeart/2005/8/layout/chevron2"/>
    <dgm:cxn modelId="{F22B765B-4E9A-4EC5-8990-405352C265AA}" type="presParOf" srcId="{CEBE2213-0A9B-4701-B8A4-C87BAF3276F5}" destId="{4E5638FF-22F4-4818-B2C3-BACE3476A005}" srcOrd="4" destOrd="0" presId="urn:microsoft.com/office/officeart/2005/8/layout/chevron2"/>
    <dgm:cxn modelId="{3DDBD29A-87C2-4DBF-91BD-63C6165D0B7A}" type="presParOf" srcId="{4E5638FF-22F4-4818-B2C3-BACE3476A005}" destId="{379681FB-6246-4797-B8E8-800846B17B6A}" srcOrd="0" destOrd="0" presId="urn:microsoft.com/office/officeart/2005/8/layout/chevron2"/>
    <dgm:cxn modelId="{B4B44A4D-CC17-4FAC-96F6-DA277D3B3ACF}" type="presParOf" srcId="{4E5638FF-22F4-4818-B2C3-BACE3476A005}" destId="{D495485E-59D6-4243-B0E9-1D1730051FC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ED7EBF-0F31-4C21-85FD-0CBA63B37204}">
      <dsp:nvSpPr>
        <dsp:cNvPr id="0" name=""/>
        <dsp:cNvSpPr/>
      </dsp:nvSpPr>
      <dsp:spPr>
        <a:xfrm rot="5400000">
          <a:off x="-228196" y="229589"/>
          <a:ext cx="1521309" cy="106491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/>
            <a:t> </a:t>
          </a:r>
          <a:endParaRPr lang="zh-TW" altLang="en-US" sz="3200" kern="1200" dirty="0"/>
        </a:p>
      </dsp:txBody>
      <dsp:txXfrm rot="-5400000">
        <a:off x="1" y="533850"/>
        <a:ext cx="1064916" cy="456393"/>
      </dsp:txXfrm>
    </dsp:sp>
    <dsp:sp modelId="{57789B41-BFB2-400C-9580-B117C1B17D42}">
      <dsp:nvSpPr>
        <dsp:cNvPr id="0" name=""/>
        <dsp:cNvSpPr/>
      </dsp:nvSpPr>
      <dsp:spPr>
        <a:xfrm rot="5400000">
          <a:off x="3278392" y="-2212082"/>
          <a:ext cx="988851" cy="54158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TW" altLang="en-US" sz="2000" kern="1200" dirty="0"/>
            <a:t>影像辨識與合成讓畫作更生動</a:t>
          </a:r>
          <a:endParaRPr lang="zh-TW" altLang="en-US" sz="2000" kern="1200" dirty="0">
            <a:latin typeface="+mn-ea"/>
            <a:ea typeface="+mn-ea"/>
          </a:endParaRPr>
        </a:p>
      </dsp:txBody>
      <dsp:txXfrm rot="-5400000">
        <a:off x="1064916" y="49666"/>
        <a:ext cx="5367531" cy="892307"/>
      </dsp:txXfrm>
    </dsp:sp>
    <dsp:sp modelId="{47C7FD66-A3E5-460A-BC26-31033D6C7559}">
      <dsp:nvSpPr>
        <dsp:cNvPr id="0" name=""/>
        <dsp:cNvSpPr/>
      </dsp:nvSpPr>
      <dsp:spPr>
        <a:xfrm rot="5400000">
          <a:off x="-228196" y="1555773"/>
          <a:ext cx="1521309" cy="106491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 dirty="0"/>
            <a:t> </a:t>
          </a:r>
        </a:p>
      </dsp:txBody>
      <dsp:txXfrm rot="-5400000">
        <a:off x="1" y="1860034"/>
        <a:ext cx="1064916" cy="456393"/>
      </dsp:txXfrm>
    </dsp:sp>
    <dsp:sp modelId="{644720D9-2883-4935-A3F2-044F7746E085}">
      <dsp:nvSpPr>
        <dsp:cNvPr id="0" name=""/>
        <dsp:cNvSpPr/>
      </dsp:nvSpPr>
      <dsp:spPr>
        <a:xfrm rot="5400000">
          <a:off x="3278392" y="-885898"/>
          <a:ext cx="988851" cy="54158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TW" altLang="en-US" sz="2000" kern="1200" dirty="0">
              <a:latin typeface="+mn-ea"/>
              <a:ea typeface="+mn-ea"/>
            </a:rPr>
            <a:t>結合故宮</a:t>
          </a:r>
          <a:r>
            <a:rPr lang="en-US" altLang="zh-TW" sz="2000" kern="1200" dirty="0" err="1">
              <a:latin typeface="+mn-ea"/>
              <a:ea typeface="+mn-ea"/>
            </a:rPr>
            <a:t>OpenAPI</a:t>
          </a:r>
          <a:r>
            <a:rPr lang="zh-TW" altLang="en-US" sz="2000" kern="1200" dirty="0">
              <a:latin typeface="+mn-ea"/>
              <a:ea typeface="+mn-ea"/>
            </a:rPr>
            <a:t>讓使用者瞭解畫作</a:t>
          </a:r>
        </a:p>
      </dsp:txBody>
      <dsp:txXfrm rot="-5400000">
        <a:off x="1064916" y="1375850"/>
        <a:ext cx="5367531" cy="892307"/>
      </dsp:txXfrm>
    </dsp:sp>
    <dsp:sp modelId="{379681FB-6246-4797-B8E8-800846B17B6A}">
      <dsp:nvSpPr>
        <dsp:cNvPr id="0" name=""/>
        <dsp:cNvSpPr/>
      </dsp:nvSpPr>
      <dsp:spPr>
        <a:xfrm rot="5400000">
          <a:off x="-228196" y="2881957"/>
          <a:ext cx="1521309" cy="106491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 dirty="0"/>
            <a:t> </a:t>
          </a:r>
        </a:p>
      </dsp:txBody>
      <dsp:txXfrm rot="-5400000">
        <a:off x="1" y="3186218"/>
        <a:ext cx="1064916" cy="456393"/>
      </dsp:txXfrm>
    </dsp:sp>
    <dsp:sp modelId="{D495485E-59D6-4243-B0E9-1D1730051FCF}">
      <dsp:nvSpPr>
        <dsp:cNvPr id="0" name=""/>
        <dsp:cNvSpPr/>
      </dsp:nvSpPr>
      <dsp:spPr>
        <a:xfrm rot="5400000">
          <a:off x="3278392" y="440285"/>
          <a:ext cx="988851" cy="54158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TW" altLang="en-US" sz="2000" kern="1200" dirty="0">
              <a:latin typeface="+mn-ea"/>
              <a:ea typeface="+mn-ea"/>
            </a:rPr>
            <a:t>使用故宮</a:t>
          </a:r>
          <a:r>
            <a:rPr lang="en-US" altLang="zh-TW" sz="2000" kern="1200" dirty="0" err="1">
              <a:latin typeface="+mn-ea"/>
              <a:ea typeface="+mn-ea"/>
            </a:rPr>
            <a:t>OpenData</a:t>
          </a:r>
          <a:r>
            <a:rPr lang="zh-TW" altLang="en-US" sz="2000" kern="1200" dirty="0">
              <a:latin typeface="+mn-ea"/>
              <a:ea typeface="+mn-ea"/>
            </a:rPr>
            <a:t>呈現作品</a:t>
          </a:r>
        </a:p>
      </dsp:txBody>
      <dsp:txXfrm rot="-5400000">
        <a:off x="1064916" y="2702033"/>
        <a:ext cx="5367531" cy="8923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24CE221E-83ED-4F6C-BA5F-3F9E6FDB6953}" type="datetimeFigureOut">
              <a:rPr lang="en-US" altLang="zh-TW"/>
              <a:t>9/2/2017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CA4CBEF8-5CDE-472B-839B-B8BB0C881006}" type="slidenum">
              <a:rPr lang="zh-TW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97853E5F-CE67-483C-A264-F17AC70E9CA2}" type="datetimeFigureOut">
              <a:t>2017/9/2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6BB98AFB-CB0D-4DFE-87B9-B4B0D0DE73CD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 latinLnBrk="0">
              <a:defRPr lang="zh-TW" sz="5400"/>
            </a:lvl1pPr>
          </a:lstStyle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600"/>
              </a:spcBef>
              <a:buNone/>
              <a:defRPr lang="zh-TW"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2017/9/2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 latinLnBrk="0">
              <a:defRPr lang="zh-TW" sz="5400" b="1" cap="none" baseline="0"/>
            </a:lvl1pPr>
          </a:lstStyle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600"/>
              </a:spcBef>
              <a:buNone/>
              <a:defRPr lang="zh-TW"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2017/9/2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2017/9/2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 latinLnBrk="0">
              <a:defRPr lang="zh-TW"/>
            </a:lvl1pPr>
          </a:lstStyle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000" b="0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000" b="0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2017/9/2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2017/9/2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2017/9/2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 latinLnBrk="0">
              <a:defRPr lang="zh-TW" sz="3600" b="1"/>
            </a:lvl1pPr>
          </a:lstStyle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 latinLnBrk="0">
              <a:buNone/>
              <a:defRPr lang="zh-TW" sz="24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 latinLnBrk="0">
              <a:lnSpc>
                <a:spcPct val="110000"/>
              </a:lnSpc>
              <a:spcBef>
                <a:spcPts val="600"/>
              </a:spcBef>
              <a:buNone/>
              <a:defRPr lang="zh-TW" sz="1800"/>
            </a:lvl1pPr>
            <a:lvl2pPr marL="457200" indent="0" latinLnBrk="0">
              <a:buNone/>
              <a:defRPr lang="zh-TW" sz="1200"/>
            </a:lvl2pPr>
            <a:lvl3pPr marL="914400" indent="0" latinLnBrk="0">
              <a:buNone/>
              <a:defRPr lang="zh-TW" sz="1000"/>
            </a:lvl3pPr>
            <a:lvl4pPr marL="1371600" indent="0" latinLnBrk="0">
              <a:buNone/>
              <a:defRPr lang="zh-TW" sz="900"/>
            </a:lvl4pPr>
            <a:lvl5pPr marL="1828800" indent="0" latinLnBrk="0">
              <a:buNone/>
              <a:defRPr lang="zh-TW" sz="900"/>
            </a:lvl5pPr>
            <a:lvl6pPr marL="2286000" indent="0" latinLnBrk="0">
              <a:buNone/>
              <a:defRPr lang="zh-TW" sz="900"/>
            </a:lvl6pPr>
            <a:lvl7pPr marL="2743200" indent="0" latinLnBrk="0">
              <a:buNone/>
              <a:defRPr lang="zh-TW" sz="900"/>
            </a:lvl7pPr>
            <a:lvl8pPr marL="3200400" indent="0" latinLnBrk="0">
              <a:buNone/>
              <a:defRPr lang="zh-TW" sz="900"/>
            </a:lvl8pPr>
            <a:lvl9pPr marL="3657600" indent="0" latinLnBrk="0">
              <a:buNone/>
              <a:defRPr lang="zh-TW"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2017/9/2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2017/9/2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2017/9/2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2017/9/2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2017/9/2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 latinLnBrk="0">
              <a:defRPr lang="zh-TW" sz="5400" b="1" cap="none" baseline="0"/>
            </a:lvl1pPr>
          </a:lstStyle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600"/>
              </a:spcBef>
              <a:buNone/>
              <a:defRPr lang="zh-TW"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2017/9/2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2017/9/2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 latinLnBrk="0">
              <a:defRPr lang="zh-TW"/>
            </a:lvl1pPr>
          </a:lstStyle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000" b="0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000" b="0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2017/9/2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2017/9/2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2017/9/2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 latinLnBrk="0">
              <a:defRPr lang="zh-TW" sz="3600" b="1"/>
            </a:lvl1pPr>
          </a:lstStyle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 latinLnBrk="0">
              <a:lnSpc>
                <a:spcPct val="110000"/>
              </a:lnSpc>
              <a:spcBef>
                <a:spcPts val="600"/>
              </a:spcBef>
              <a:buNone/>
              <a:defRPr lang="zh-TW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latinLnBrk="0">
              <a:buNone/>
              <a:defRPr lang="zh-TW" sz="1200"/>
            </a:lvl2pPr>
            <a:lvl3pPr marL="914400" indent="0" latinLnBrk="0">
              <a:buNone/>
              <a:defRPr lang="zh-TW" sz="1000"/>
            </a:lvl3pPr>
            <a:lvl4pPr marL="1371600" indent="0" latinLnBrk="0">
              <a:buNone/>
              <a:defRPr lang="zh-TW" sz="900"/>
            </a:lvl4pPr>
            <a:lvl5pPr marL="1828800" indent="0" latinLnBrk="0">
              <a:buNone/>
              <a:defRPr lang="zh-TW" sz="900"/>
            </a:lvl5pPr>
            <a:lvl6pPr marL="2286000" indent="0" latinLnBrk="0">
              <a:buNone/>
              <a:defRPr lang="zh-TW" sz="900"/>
            </a:lvl6pPr>
            <a:lvl7pPr marL="2743200" indent="0" latinLnBrk="0">
              <a:buNone/>
              <a:defRPr lang="zh-TW" sz="900"/>
            </a:lvl7pPr>
            <a:lvl8pPr marL="3200400" indent="0" latinLnBrk="0">
              <a:buNone/>
              <a:defRPr lang="zh-TW" sz="900"/>
            </a:lvl8pPr>
            <a:lvl9pPr marL="3657600" indent="0" latinLnBrk="0">
              <a:buNone/>
              <a:defRPr lang="zh-TW"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2017/9/2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2017/9/2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dirty="0"/>
              <a:t>按一下以編輯母片文字樣式</a:t>
            </a:r>
          </a:p>
          <a:p>
            <a:pPr lvl="1"/>
            <a:r>
              <a:rPr lang="zh-TW" dirty="0"/>
              <a:t>第二層</a:t>
            </a:r>
          </a:p>
          <a:p>
            <a:pPr lvl="2"/>
            <a:r>
              <a:rPr lang="zh-TW" dirty="0"/>
              <a:t>第三層</a:t>
            </a:r>
          </a:p>
          <a:p>
            <a:pPr lvl="3"/>
            <a:r>
              <a:rPr lang="zh-TW" dirty="0"/>
              <a:t>第四層</a:t>
            </a:r>
          </a:p>
          <a:p>
            <a:pPr lvl="4"/>
            <a:r>
              <a:rPr lang="zh-TW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100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E0FA9E5-6744-4841-888F-9E7CC0C2B7EC}" type="datetimeFigureOut">
              <a:rPr lang="en-US" altLang="zh-TW" smtClean="0"/>
              <a:pPr/>
              <a:t>9/2/2017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100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100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AEAE4A8-A6E5-453E-B946-FB774B73F48C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7" r:id="rId15"/>
    <p:sldLayoutId id="2147483668" r:id="rId16"/>
    <p:sldLayoutId id="2147483669" r:id="rId17"/>
    <p:sldLayoutId id="2147483658" r:id="rId18"/>
    <p:sldLayoutId id="2147483659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zh-TW" sz="3600" b="1" kern="1200">
          <a:solidFill>
            <a:schemeClr val="accent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zh-TW" sz="2000" kern="1200">
          <a:solidFill>
            <a:schemeClr val="tx1">
              <a:lumMod val="65000"/>
              <a:lumOff val="3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zh-TW" sz="1800" kern="1200">
          <a:solidFill>
            <a:schemeClr val="tx1">
              <a:lumMod val="65000"/>
              <a:lumOff val="3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zh-TW" sz="1600" kern="1200">
          <a:solidFill>
            <a:schemeClr val="tx1">
              <a:lumMod val="65000"/>
              <a:lumOff val="3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zh-TW" sz="1400" kern="1200">
          <a:solidFill>
            <a:schemeClr val="tx1">
              <a:lumMod val="65000"/>
              <a:lumOff val="3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zh-TW" sz="1400" kern="1200">
          <a:solidFill>
            <a:schemeClr val="tx1">
              <a:lumMod val="65000"/>
              <a:lumOff val="3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zh-TW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zh-TW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zh-TW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zh-TW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21804" y="1268760"/>
            <a:ext cx="6541366" cy="951384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latin typeface="+mj-ea"/>
                <a:ea typeface="+mj-ea"/>
              </a:rPr>
              <a:t>NPM </a:t>
            </a:r>
            <a:r>
              <a:rPr lang="en-US" altLang="zh-TW" dirty="0" err="1">
                <a:solidFill>
                  <a:schemeClr val="tx1"/>
                </a:solidFill>
                <a:latin typeface="+mj-ea"/>
                <a:ea typeface="+mj-ea"/>
              </a:rPr>
              <a:t>Hackthon</a:t>
            </a:r>
            <a:endParaRPr lang="zh-TW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82044" y="4437112"/>
            <a:ext cx="7478640" cy="29675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zh-TW" altLang="en-US" dirty="0">
                <a:solidFill>
                  <a:schemeClr val="tx1"/>
                </a:solidFill>
                <a:latin typeface="+mn-lt"/>
              </a:rPr>
              <a:t>香豆富漲價隊</a:t>
            </a:r>
            <a:endParaRPr lang="en-US" altLang="zh-TW" dirty="0">
              <a:solidFill>
                <a:schemeClr val="tx1"/>
              </a:solidFill>
              <a:latin typeface="+mn-lt"/>
            </a:endParaRPr>
          </a:p>
          <a:p>
            <a:pPr algn="r"/>
            <a:endParaRPr lang="zh-TW" altLang="en-US" dirty="0">
              <a:solidFill>
                <a:schemeClr val="tx1"/>
              </a:solidFill>
              <a:latin typeface="+mn-lt"/>
            </a:endParaRPr>
          </a:p>
          <a:p>
            <a:pPr algn="r"/>
            <a:r>
              <a:rPr lang="zh-TW" altLang="en-US" dirty="0">
                <a:solidFill>
                  <a:schemeClr val="tx1"/>
                </a:solidFill>
                <a:latin typeface="+mn-lt"/>
              </a:rPr>
              <a:t>蘇致揚、楊詔羽</a:t>
            </a:r>
          </a:p>
          <a:p>
            <a:pPr algn="r"/>
            <a:r>
              <a:rPr lang="zh-TW" altLang="en-US" dirty="0">
                <a:solidFill>
                  <a:schemeClr val="tx1"/>
                </a:solidFill>
                <a:latin typeface="+mn-lt"/>
              </a:rPr>
              <a:t>蔡明宏、吳東燁</a:t>
            </a:r>
          </a:p>
          <a:p>
            <a:pPr algn="r"/>
            <a:endParaRPr lang="zh-TW" altLang="en-US" dirty="0">
              <a:solidFill>
                <a:schemeClr val="tx1"/>
              </a:solidFill>
              <a:latin typeface="+mn-lt"/>
            </a:endParaRPr>
          </a:p>
          <a:p>
            <a:pPr algn="r"/>
            <a:endParaRPr lang="en-US" altLang="zh-TW" dirty="0">
              <a:solidFill>
                <a:schemeClr val="tx1"/>
              </a:solidFill>
              <a:latin typeface="+mn-lt"/>
            </a:endParaRPr>
          </a:p>
          <a:p>
            <a:pPr algn="r"/>
            <a:endParaRPr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BF8DA1-39D6-446D-9AA5-81634A8D6120}"/>
              </a:ext>
            </a:extLst>
          </p:cNvPr>
          <p:cNvSpPr/>
          <p:nvPr/>
        </p:nvSpPr>
        <p:spPr>
          <a:xfrm>
            <a:off x="175299" y="2924944"/>
            <a:ext cx="521348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8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藝廊漫步</a:t>
            </a: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WHY</a:t>
            </a:r>
            <a:r>
              <a:rPr lang="zh-TW" altLang="en-US" dirty="0">
                <a:solidFill>
                  <a:schemeClr val="tx1"/>
                </a:solidFill>
              </a:rPr>
              <a:t>？</a:t>
            </a:r>
            <a:endParaRPr lang="zh-TW" dirty="0">
              <a:solidFill>
                <a:schemeClr val="tx1"/>
              </a:solidFill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065212" y="2209800"/>
            <a:ext cx="5965303" cy="381000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  <a:latin typeface="+mn-lt"/>
              </a:rPr>
              <a:t>讓展覽更加有趣</a:t>
            </a:r>
            <a:endParaRPr lang="en-US" altLang="zh-TW" sz="28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  <a:latin typeface="+mn-lt"/>
              </a:rPr>
              <a:t>讓觀展者直接地感受到更融入圖畫</a:t>
            </a:r>
            <a:endParaRPr lang="en-US" altLang="zh-TW" sz="28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  <a:latin typeface="+mn-lt"/>
              </a:rPr>
              <a:t>讓作品展現方式更加豐富</a:t>
            </a:r>
            <a:endParaRPr lang="en-US" altLang="zh-TW" sz="28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  <a:latin typeface="+mn-lt"/>
              </a:rPr>
              <a:t>把科技與藝術跨領域融合</a:t>
            </a:r>
            <a:endParaRPr lang="en-US" altLang="zh-TW" sz="28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TW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810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latin typeface="+mn-lt"/>
              </a:rPr>
              <a:t>目標</a:t>
            </a:r>
            <a:endParaRPr lang="zh-TW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065212" y="2209800"/>
            <a:ext cx="6829400" cy="3810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  <a:latin typeface="+mn-lt"/>
              </a:rPr>
              <a:t>讓觀展者可以透過新奇的方式去了解畫作</a:t>
            </a:r>
            <a:endParaRPr lang="en-US" altLang="zh-TW" sz="2800" dirty="0">
              <a:solidFill>
                <a:schemeClr val="tx1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  <a:latin typeface="+mn-lt"/>
              </a:rPr>
              <a:t>讓畫作更加活潑</a:t>
            </a:r>
            <a:endParaRPr lang="en-US" altLang="zh-TW" sz="2800" dirty="0">
              <a:solidFill>
                <a:schemeClr val="tx1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  <a:latin typeface="+mn-lt"/>
              </a:rPr>
              <a:t>提供無預期的互動</a:t>
            </a:r>
            <a:r>
              <a:rPr lang="en-US" altLang="zh-TW" sz="2800" dirty="0">
                <a:solidFill>
                  <a:schemeClr val="tx1"/>
                </a:solidFill>
                <a:latin typeface="+mn-lt"/>
              </a:rPr>
              <a:t>(</a:t>
            </a:r>
            <a:r>
              <a:rPr lang="zh-TW" altLang="en-US" sz="2800" dirty="0">
                <a:solidFill>
                  <a:schemeClr val="tx1"/>
                </a:solidFill>
                <a:latin typeface="+mn-lt"/>
              </a:rPr>
              <a:t>製造驚喜</a:t>
            </a:r>
            <a:r>
              <a:rPr lang="en-US" altLang="zh-TW" sz="28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  <a:latin typeface="+mn-lt"/>
              </a:rPr>
              <a:t>增加有目的的互動</a:t>
            </a:r>
            <a:r>
              <a:rPr lang="en-US" altLang="zh-TW" sz="2800" dirty="0">
                <a:solidFill>
                  <a:schemeClr val="tx1"/>
                </a:solidFill>
                <a:latin typeface="+mn-lt"/>
              </a:rPr>
              <a:t>(</a:t>
            </a:r>
            <a:r>
              <a:rPr lang="zh-TW" altLang="en-US" sz="2800" dirty="0">
                <a:solidFill>
                  <a:schemeClr val="tx1"/>
                </a:solidFill>
                <a:latin typeface="+mn-lt"/>
              </a:rPr>
              <a:t>增加樂趣</a:t>
            </a:r>
            <a:r>
              <a:rPr lang="en-US" altLang="zh-TW" sz="2800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49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特色與功能</a:t>
            </a:r>
            <a:endParaRPr lang="zh-TW" dirty="0">
              <a:solidFill>
                <a:schemeClr val="tx1"/>
              </a:solidFill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7B038F7B-CFDB-4164-B048-BB98D3CDF6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2994825"/>
              </p:ext>
            </p:extLst>
          </p:nvPr>
        </p:nvGraphicFramePr>
        <p:xfrm>
          <a:off x="1197868" y="2204864"/>
          <a:ext cx="6480720" cy="4176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40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latin typeface="+mj-lt"/>
              </a:rPr>
              <a:t>系統架構</a:t>
            </a:r>
            <a:endParaRPr lang="zh-TW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C5929EA-AD82-43C4-97DB-B4340DECA782}"/>
              </a:ext>
            </a:extLst>
          </p:cNvPr>
          <p:cNvSpPr txBox="1"/>
          <p:nvPr/>
        </p:nvSpPr>
        <p:spPr>
          <a:xfrm>
            <a:off x="6884782" y="155257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影像辨識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9EE814-7A9B-4D38-9B41-486A6E25E31C}"/>
              </a:ext>
            </a:extLst>
          </p:cNvPr>
          <p:cNvSpPr txBox="1"/>
          <p:nvPr/>
        </p:nvSpPr>
        <p:spPr>
          <a:xfrm>
            <a:off x="2056864" y="485775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影像處理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7352E1-3487-485D-B118-2F4032F9DC29}"/>
              </a:ext>
            </a:extLst>
          </p:cNvPr>
          <p:cNvSpPr txBox="1"/>
          <p:nvPr/>
        </p:nvSpPr>
        <p:spPr>
          <a:xfrm>
            <a:off x="8322682" y="471487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影像合成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D2E9757-343F-48B8-ABDC-5732F2361282}"/>
              </a:ext>
            </a:extLst>
          </p:cNvPr>
          <p:cNvSpPr txBox="1"/>
          <p:nvPr/>
        </p:nvSpPr>
        <p:spPr>
          <a:xfrm>
            <a:off x="6903827" y="2047875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攝影機偵測觀賞者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F6DD5AA-F310-4678-A9F9-DB6D8A0043FA}"/>
              </a:ext>
            </a:extLst>
          </p:cNvPr>
          <p:cNvSpPr txBox="1"/>
          <p:nvPr/>
        </p:nvSpPr>
        <p:spPr>
          <a:xfrm>
            <a:off x="8332204" y="5219700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將處理後的影像和作品結合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CBD8EA2-407C-465A-B643-6556E2535A06}"/>
              </a:ext>
            </a:extLst>
          </p:cNvPr>
          <p:cNvSpPr txBox="1"/>
          <p:nvPr/>
        </p:nvSpPr>
        <p:spPr>
          <a:xfrm>
            <a:off x="1475991" y="5343525"/>
            <a:ext cx="2441694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TW" altLang="en-US" sz="1600"/>
              <a:t>型態影像學處理融合畫風</a:t>
            </a:r>
          </a:p>
        </p:txBody>
      </p:sp>
      <p:pic>
        <p:nvPicPr>
          <p:cNvPr id="16" name="圖片 15" descr="一張含有 向量圖形, 物件, 房間, 撞球 的圖片&#10;&#10;描述是以高可信度產生">
            <a:extLst>
              <a:ext uri="{FF2B5EF4-FFF2-40B4-BE49-F238E27FC236}">
                <a16:creationId xmlns:a16="http://schemas.microsoft.com/office/drawing/2014/main" id="{374005DF-D912-4C7F-ABAE-1B78E351F8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50" y="1457325"/>
            <a:ext cx="4438114" cy="426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5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72FD7A-BED4-468D-80A0-4CCC2C249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latin typeface="+mj-ea"/>
                <a:ea typeface="+mj-ea"/>
              </a:rPr>
              <a:t>Screenshot</a:t>
            </a:r>
            <a:endParaRPr lang="zh-TW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FE33730-0CB2-4B9A-B1B6-317F7AABC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3" y="2445753"/>
            <a:ext cx="5614789" cy="333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5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D7A7DFC1-1746-47F5-8B2C-133084B1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latin typeface="+mj-ea"/>
                <a:ea typeface="+mj-ea"/>
              </a:rPr>
              <a:t>DEMO</a:t>
            </a:r>
            <a:endParaRPr lang="zh-TW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5" name="clip0009">
            <a:hlinkClick r:id="" action="ppaction://media"/>
            <a:extLst>
              <a:ext uri="{FF2B5EF4-FFF2-40B4-BE49-F238E27FC236}">
                <a16:creationId xmlns:a16="http://schemas.microsoft.com/office/drawing/2014/main" id="{2C7286F4-AC72-4A62-9E58-AF540E4BAD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5801" y="1200150"/>
            <a:ext cx="7992888" cy="448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1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F0DAB7-F928-4C7F-AC0A-E40C5E37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latin typeface="+mj-ea"/>
              </a:rPr>
              <a:t>DEMO2</a:t>
            </a:r>
            <a:endParaRPr lang="zh-TW" altLang="en-US" dirty="0"/>
          </a:p>
        </p:txBody>
      </p:sp>
      <p:pic>
        <p:nvPicPr>
          <p:cNvPr id="5" name="clip0008">
            <a:hlinkClick r:id="" action="ppaction://media"/>
            <a:extLst>
              <a:ext uri="{FF2B5EF4-FFF2-40B4-BE49-F238E27FC236}">
                <a16:creationId xmlns:a16="http://schemas.microsoft.com/office/drawing/2014/main" id="{B4A782B6-3EF4-4F5C-AFF1-E6E1DE319E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5801" y="1200149"/>
            <a:ext cx="7981124" cy="448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5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7828" y="2276872"/>
            <a:ext cx="4114800" cy="1524000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latin typeface="+mj-ea"/>
                <a:ea typeface="+mj-ea"/>
              </a:rPr>
              <a:t>THANK YOU!</a:t>
            </a:r>
            <a:endParaRPr lang="zh-TW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67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D182A0E-7F17-4A86-A7C5-8846F54E43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商業合約簡報 (寬螢幕)</Template>
  <TotalTime>0</TotalTime>
  <Words>144</Words>
  <Application>Microsoft Office PowerPoint</Application>
  <PresentationFormat>自訂</PresentationFormat>
  <Paragraphs>35</Paragraphs>
  <Slides>9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微軟正黑體</vt:lpstr>
      <vt:lpstr>Arial</vt:lpstr>
      <vt:lpstr>Franklin Gothic Medium</vt:lpstr>
      <vt:lpstr>Wingdings</vt:lpstr>
      <vt:lpstr>Business Contrast 16x9</vt:lpstr>
      <vt:lpstr>NPM Hackthon</vt:lpstr>
      <vt:lpstr>WHY？</vt:lpstr>
      <vt:lpstr>目標</vt:lpstr>
      <vt:lpstr>特色與功能</vt:lpstr>
      <vt:lpstr>系統架構</vt:lpstr>
      <vt:lpstr>Screenshot</vt:lpstr>
      <vt:lpstr>DEMO</vt:lpstr>
      <vt:lpstr>DEMO2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NPM Hackthon</dc:title>
  <dc:creator/>
  <cp:keywords/>
  <cp:lastModifiedBy/>
  <cp:revision>2</cp:revision>
  <dcterms:created xsi:type="dcterms:W3CDTF">2017-09-02T04:15:09Z</dcterms:created>
  <dcterms:modified xsi:type="dcterms:W3CDTF">2017-09-02T10:43:54Z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